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156968" ContentType="image/png"/>
  <Default Extension="716572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40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58b8621a81.14156968"/>
  <Relationship Id="rId3" Type="http://schemas.openxmlformats.org/officeDocument/2006/relationships/image" Target="../media/logo_673ca58baa60032.716572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86250"/>
          <a:chOff x="9525" y="9525"/>
          <a:chExt cx="9229725" cy="4286250"/>
        </a:xfrm>
      </p:grpSpPr>
      <p:pic>
        <p:nvPicPr>
          <p:cNvPr id="1" name="Summary of Studies Regarding AF Detected by Cardiac Implantable Electronic Devices and Thromboembolic Risk" descr="Summary of Studies Regarding AF Detected by Cardiac Implantable Electronic Devices and Thromboembolic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24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tto GL, Tortora G, Casale MC, Canevese FL, Maria Brasca F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Studies Regarding AF Detected by Cardiac Implantable Electronic Devices and Thromboembolic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68–7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8">
  <a:themeElements>
    <a:clrScheme name="Theme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2024-11-19T14:49:47Z</dcterms:created>
  <dcterms:modified xsi:type="dcterms:W3CDTF">2024-11-19T14:49:47Z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