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867206" ContentType="image/png"/>
  <Default Extension="090452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847fa4951.78867206"/>
  <Relationship Id="rId3" Type="http://schemas.openxmlformats.org/officeDocument/2006/relationships/image" Target="../media/logo_673ca5849072222.090452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86075"/>
          <a:chOff x="9525" y="9525"/>
          <a:chExt cx="9229725" cy="2886075"/>
        </a:xfrm>
      </p:grpSpPr>
      <p:pic>
        <p:nvPicPr>
          <p:cNvPr id="1" name="Properties of the Poisson Renewal Process" descr="Properties of the Poisson Renewal Pro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24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ah JX, Dharmaprani D, Lahiri A, Tiver K, Ganesan 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erties of the Poisson Renewal Pro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77–8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2024-11-19T14:49:40Z</dcterms:created>
  <dcterms:modified xsi:type="dcterms:W3CDTF">2024-11-19T14:49:40Z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