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462867" ContentType="image/png"/>
  <Default Extension="510497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fc188c271.54462867"/>
  <Relationship Id="rId3" Type="http://schemas.openxmlformats.org/officeDocument/2006/relationships/image" Target="../media/logo_673ca5fc2785c72.510497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Evidence for Renewal Theory Approach in AF" descr="Evidence for Renewal Theory Approach in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ah JX, Dharmaprani D, Lahiri A, Tiver K, Ganesan 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 for Renewal Theory Approach in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77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2024-11-19T14:51:40Z</dcterms:created>
  <dcterms:modified xsi:type="dcterms:W3CDTF">2024-11-19T14:51:40Z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