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756631" ContentType="image/png"/>
  <Default Extension="870241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16c25f7941.33756631"/>
  <Relationship Id="rId3" Type="http://schemas.openxmlformats.org/officeDocument/2006/relationships/image" Target="../media/logo_673ca16c3921442.870241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71950"/>
          <a:chOff x="9525" y="9525"/>
          <a:chExt cx="9229725" cy="4171950"/>
        </a:xfrm>
      </p:grpSpPr>
      <p:pic>
        <p:nvPicPr>
          <p:cNvPr id="1" name="Evidence of an Exponential Shape of Phase Singularity and Rotor Lifetimes in Two Models of AF" descr="Evidence of an Exponential Shape of Phase Singularity and Rotor Lifetimes in Two Models of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09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ah JX, Dharmaprani D, Lahiri A, Tiver K, Ganesan 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 of an Exponential Shape of Phase Singularity and Rotor Lifetimes in Two Models of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77–8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2024-11-19T14:32:12Z</dcterms:created>
  <dcterms:modified xsi:type="dcterms:W3CDTF">2024-11-19T14:32:12Z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