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56631" ContentType="image/png"/>
  <Default Extension="87024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6c25f7941.33756631"/>
  <Relationship Id="rId3" Type="http://schemas.openxmlformats.org/officeDocument/2006/relationships/image" Target="../media/logo_673ca16c3921442.87024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Evidence of an Exponential Shape of Phase Singularity and Rotor Lifetimes in Two Models of AF" descr="Evidence of an Exponential Shape of Phase Singularity and Rotor Lifetimes in Two Model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ah JX, Dharmaprani D, Lahiri A, Tiver K, Ganesan 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of an Exponential Shape of Phase Singularity and Rotor Lifetimes in Two Model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77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2024-11-19T14:32:12Z</dcterms:created>
  <dcterms:modified xsi:type="dcterms:W3CDTF">2024-11-19T14:32:12Z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