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145619" ContentType="image/png"/>
  <Default Extension="101212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f52376351.15145619"/>
  <Relationship Id="rId3" Type="http://schemas.openxmlformats.org/officeDocument/2006/relationships/image" Target="../media/logo_673ca1f5386dd22.101212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81825"/>
          <a:chOff x="9525" y="9525"/>
          <a:chExt cx="9229725" cy="6981825"/>
        </a:xfrm>
      </p:grpSpPr>
      <p:pic>
        <p:nvPicPr>
          <p:cNvPr id="1" name="Summary of Key Studies Demonstrating Efficacy of Fusion Optimisation Methods" descr="Summary of Key Studies Demonstrating Efficacy of Fusion Optimisation Metho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1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ddingham PH, Lambiase PD, Muthumala A, Rowland E, Chow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Key Studies Demonstrating Efficacy of Fusion Optimisation Metho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91–10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2024-11-19T14:34:29Z</dcterms:created>
  <dcterms:modified xsi:type="dcterms:W3CDTF">2024-11-19T14:34:29Z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