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339061" ContentType="image/png"/>
  <Default Extension="864635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27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07eec82241.54339061"/>
  <Relationship Id="rId3" Type="http://schemas.openxmlformats.org/officeDocument/2006/relationships/image" Target="../media/logo_673ca07f1053542.864635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19675"/>
          <a:chOff x="9525" y="9525"/>
          <a:chExt cx="9229725" cy="5019675"/>
        </a:xfrm>
      </p:grpSpPr>
      <p:pic>
        <p:nvPicPr>
          <p:cNvPr id="1" name="Summary of Available Algorithms for CRT Optimisation" descr="Summary of Available Algorithms for CRT Optimis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57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ddingham PH, Lambiase PD, Muthumala A, Rowland E, Chow A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Available Algorithms for CRT Optimis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91–10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2024-11-19T14:28:15Z</dcterms:created>
  <dcterms:modified xsi:type="dcterms:W3CDTF">2024-11-19T14:28:15Z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