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4231324" ContentType="image/png"/>
  <Default Extension="8948237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304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a1973056991.14231324"/>
  <Relationship Id="rId3" Type="http://schemas.openxmlformats.org/officeDocument/2006/relationships/image" Target="../media/logo_673ca1974ebe532.8948237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915025"/>
          <a:chOff x="9525" y="9525"/>
          <a:chExt cx="9229725" cy="5915025"/>
        </a:xfrm>
      </p:grpSpPr>
      <p:pic>
        <p:nvPicPr>
          <p:cNvPr id="1" name="An Example of Fusion AV Delay Optimisation Using Dynamic AV Algorithm (SyncAV) with a Customised Offset (−10 ms) Targeting Narrowest QRSd" descr="An Example of Fusion AV Delay Optimisation Using Dynamic AV Algorithm (SyncAV) with a Customised Offset (−10 ms) Targeting Narrowest QRS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50482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addingham PH, Lambiase PD, Muthumala A, Rowland E, Chow AW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n Example of Fusion AV Delay Optimisation Using Dynamic AV Algorithm (SyncAV) with a Customised Offset (−10 ms) Targeting Narrowest QRS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2):91–10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4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5">
  <a:themeElements>
    <a:clrScheme name="Theme6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2024-11-19T14:32:55Z</dcterms:created>
  <dcterms:modified xsi:type="dcterms:W3CDTF">2024-11-19T14:32:55Z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