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683076" ContentType="image/png"/>
  <Default Extension="872916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67905a6b31.65683076"/>
  <Relationship Id="rId3" Type="http://schemas.openxmlformats.org/officeDocument/2006/relationships/image" Target="../media/logo_673ca6791f34262.872916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An Example of Device Intracardiac Electrograms with the SyncAV Dynamic AV Interval Algorithm" descr="An Example of Device Intracardiac Electrograms with the SyncAV Dynamic AV Interval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43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ddingham PH, Lambiase PD, Muthumala A, Rowland E, Chow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 Example of Device Intracardiac Electrograms with the SyncAV Dynamic AV Interval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91–10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2024-11-19T14:53:45Z</dcterms:created>
  <dcterms:modified xsi:type="dcterms:W3CDTF">2024-11-19T14:53:45Z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