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4207282" ContentType="image/png"/>
  <Default Extension="4683594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4426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a6538f9c531.44207282"/>
  <Relationship Id="rId3" Type="http://schemas.openxmlformats.org/officeDocument/2006/relationships/image" Target="../media/logo_673ca653a4d5d42.4683594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286125"/>
          <a:chOff x="9525" y="9525"/>
          <a:chExt cx="9229725" cy="3286125"/>
        </a:xfrm>
      </p:grpSpPr>
      <p:pic>
        <p:nvPicPr>
          <p:cNvPr id="1" name="Baseline Characteristics of Four Large S-ICD Trials" descr="Baseline Characteristics of Four Large S-ICD Trial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5241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arimianpour A, John L, Gold M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aseline Characteristics of Four Large S-ICD Trial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1;10(2):108–1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0.4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1">
  <a:themeElements>
    <a:clrScheme name="Theme3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2024-11-19T14:53:07Z</dcterms:created>
  <dcterms:modified xsi:type="dcterms:W3CDTF">2024-11-19T14:53:07Z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