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147290" ContentType="image/png"/>
  <Default Extension="641083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46c31c601.27147290"/>
  <Relationship Id="rId3" Type="http://schemas.openxmlformats.org/officeDocument/2006/relationships/image" Target="../media/logo_673ca046d4c7752.641083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Rates of Inappropriate Shocks in Major Trials" descr="Rates of Inappropriate Shocks in Major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imianpour A, John L, Gold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es of Inappropriate Shocks in Major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08–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2024-11-19T14:27:18Z</dcterms:created>
  <dcterms:modified xsi:type="dcterms:W3CDTF">2024-11-19T14:27:18Z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