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250936" ContentType="image/png"/>
  <Default Extension="5386088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99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955cb68ce81.20250936"/>
  <Relationship Id="rId3" Type="http://schemas.openxmlformats.org/officeDocument/2006/relationships/image" Target="../media/logo_673c955cc955c42.5386088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72150"/>
          <a:chOff x="9525" y="9525"/>
          <a:chExt cx="9229725" cy="5772150"/>
        </a:xfrm>
      </p:grpSpPr>
      <p:pic>
        <p:nvPicPr>
          <p:cNvPr id="1" name="PRISMA Flow Diagram" descr="PRISMA Flow Diagra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62475" cy="5010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dova K, Repin K, Donin G, Dam PV, Kautzner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ISMA Flow Diagra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2):113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2024-11-19T13:40:44Z</dcterms:created>
  <dcterms:modified xsi:type="dcterms:W3CDTF">2024-11-19T13:40:44Z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