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250936" ContentType="image/png"/>
  <Default Extension="538608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9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55cb68ce81.20250936"/>
  <Relationship Id="rId3" Type="http://schemas.openxmlformats.org/officeDocument/2006/relationships/image" Target="../media/logo_673c955cc955c42.538608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PRISMA Flow Diagram" descr="PRISMA Flow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dova K, Repin K, Donin G, Dam PV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SMA Flow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1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2024-11-19T13:40:44Z</dcterms:created>
  <dcterms:modified xsi:type="dcterms:W3CDTF">2024-11-19T13:40:44Z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