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4642145" ContentType="image/png"/>
  <Default Extension="2036686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98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94ea28a4361.34642145"/>
  <Relationship Id="rId3" Type="http://schemas.openxmlformats.org/officeDocument/2006/relationships/image" Target="../media/logo_673c94ea4774412.2036686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86525"/>
          <a:chOff x="9525" y="9525"/>
          <a:chExt cx="9229725" cy="6486525"/>
        </a:xfrm>
      </p:grpSpPr>
      <p:pic>
        <p:nvPicPr>
          <p:cNvPr id="1" name="Summary of Included Original Studies" descr="Summary of Included Original Studi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7245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edova K, Repin K, Donin G, Dam PV, Kautzner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mmary of Included Original Studi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2):113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1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2024-11-19T13:38:50Z</dcterms:created>
  <dcterms:modified xsi:type="dcterms:W3CDTF">2024-11-19T13:38:50Z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