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68090" ContentType="image/png"/>
  <Default Extension="95586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0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5e570c3451.52068090"/>
  <Relationship Id="rId3" Type="http://schemas.openxmlformats.org/officeDocument/2006/relationships/image" Target="../media/logo_673c95e58d50e12.95586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rameters of Ventricular Activation Derived from Body Surface Potential Mapping or ECG Imaging" descr="Parameters of Ventricular Activation Derived from Body Surface Potential Mapping or ECG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33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dova K, Repin K, Donin G, Dam PV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ameters of Ventricular Activation Derived from Body Surface Potential Mapping or ECG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1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2024-11-19T13:43:01Z</dcterms:created>
  <dcterms:modified xsi:type="dcterms:W3CDTF">2024-11-19T13:43:01Z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