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729156" ContentType="image/png"/>
  <Default Extension="218118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90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91d528bff41.91729156"/>
  <Relationship Id="rId3" Type="http://schemas.openxmlformats.org/officeDocument/2006/relationships/image" Target="../media/logo_673c91d55130b92.218118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96025"/>
          <a:chOff x="9525" y="9525"/>
          <a:chExt cx="9229725" cy="6296025"/>
        </a:xfrm>
      </p:grpSpPr>
      <p:pic>
        <p:nvPicPr>
          <p:cNvPr id="1" name="Schematic Presentation of BSPM and ECGI Approaches to Determine Electrical Synchrony in Heart Ventricles" descr="Schematic Presentation of BSPM and ECGI Approaches to Determine Electrical Synchrony in Heart Ventricl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534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dova K, Repin K, Donin G, Dam PV, Kautzner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Presentation of BSPM and ECGI Approaches to Determine Electrical Synchrony in Heart Ventric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113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2024-11-19T13:25:41Z</dcterms:created>
  <dcterms:modified xsi:type="dcterms:W3CDTF">2024-11-19T13:25:41Z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