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756506" ContentType="image/png"/>
  <Default Extension="561865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9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2519738c01.51756506"/>
  <Relationship Id="rId3" Type="http://schemas.openxmlformats.org/officeDocument/2006/relationships/image" Target="../media/logo_673c9251b305f22.561865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00575"/>
          <a:chOff x="9525" y="9525"/>
          <a:chExt cx="9229725" cy="4600575"/>
        </a:xfrm>
      </p:grpSpPr>
      <p:pic>
        <p:nvPicPr>
          <p:cNvPr id="1" name="QRS Integral Maps of a Patient with Heart failure Under Atrial Pacing (Top) and Left Ventricular Pacing (Bottom)" descr="QRS Integral Maps of a Patient with Heart failure Under Atrial Pacing (Top) and Left Ventricular Pacing (Bottom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38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dova K, Repin K, Donin G, Dam PV, Kautzn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RS Integral Maps of a Patient with Heart failure Under Atrial Pacing (Top) and Left Ventricular Pacing (Bottom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1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2024-11-19T13:27:45Z</dcterms:created>
  <dcterms:modified xsi:type="dcterms:W3CDTF">2024-11-19T13:27:45Z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