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313213" ContentType="image/png"/>
  <Default Extension="930703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98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953ea33c411.21313213"/>
  <Relationship Id="rId3" Type="http://schemas.openxmlformats.org/officeDocument/2006/relationships/image" Target="../media/logo_673c953ea865252.930703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tudies Comparing Door-to-balloon Times Before and During the Coronavirus Disease 2019 Pandemic" descr="Studies Comparing Door-to-balloon Times Before and During the Coronavirus Disease 2019 Pandemi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720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usly H, Shah N, Zuzek Z, Alshaghdali I, Karim A, Jaswaney R, Filby SJ, Simon DI, Shishehbor M, Forouzandeh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ies Comparing Door-to-balloon Times Before and During the Coronavirus Disease 2019 Pandemi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2024-11-19T13:40:14Z</dcterms:created>
  <dcterms:modified xsi:type="dcterms:W3CDTF">2024-11-19T13:40:14Z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