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49857" ContentType="image/png"/>
  <Default Extension="912806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0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5eb055a151.70549857"/>
  <Relationship Id="rId3" Type="http://schemas.openxmlformats.org/officeDocument/2006/relationships/image" Target="../media/logo_673c95eb1910782.912806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Factors Contributing to Delay in Door-to-balloon Time in the Coronavirus Disease 2019 Era" descr="Factors Contributing to Delay in Door-to-balloon Time in the Coronavirus Disease 2019 Er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sly H, Shah N, Zuzek Z, Alshaghdali I, Karim A, Jaswaney R, Filby SJ, Simon DI, Shishehbor M, Forouzandeh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Contributing to Delay in Door-to-balloon Time in the Coronavirus Disease 2019 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2024-11-19T13:43:07Z</dcterms:created>
  <dcterms:modified xsi:type="dcterms:W3CDTF">2024-11-19T13:43:07Z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