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246382" ContentType="image/png"/>
  <Default Extension="021446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00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95c913ba011.61246382"/>
  <Relationship Id="rId3" Type="http://schemas.openxmlformats.org/officeDocument/2006/relationships/image" Target="../media/logo_673c95c92bb5d62.021446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96000"/>
          <a:chOff x="9525" y="9525"/>
          <a:chExt cx="9229725" cy="6096000"/>
        </a:xfrm>
      </p:grpSpPr>
      <p:pic>
        <p:nvPicPr>
          <p:cNvPr id="1" name="Strategies to Achieve Lower Door-to-balloon and Symptom Onset-to-balloon Time in the Coronavirus Disease 2019 Era" descr="Strategies to Achieve Lower Door-to-balloon and Symptom Onset-to-balloon Time in the Coronavirus Disease 2019 Er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5334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sly H, Shah N, Zuzek Z, Alshaghdali I, Karim A, Jaswaney R, Filby SJ, Simon DI, Shishehbor M, Forouzandeh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rategies to Achieve Lower Door-to-balloon and Symptom Onset-to-balloon Time in the Coronavirus Disease 2019 E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2024-11-19T13:42:33Z</dcterms:created>
  <dcterms:modified xsi:type="dcterms:W3CDTF">2024-11-19T13:42:33Z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