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637918" ContentType="image/png"/>
  <Default Extension="544449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00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608e02b951.67637918"/>
  <Relationship Id="rId3" Type="http://schemas.openxmlformats.org/officeDocument/2006/relationships/image" Target="../media/logo_673c9608f099b92.544449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linical Characteristics of Octogenarians with Acute STEMI at the Philippine Heart Center, 2014–2018 (n=71)" descr="Clinical Characteristics of Octogenarians with Acute STEMI at the Philippine Heart Center, 2014–2018 (n=7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38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EML, Tuazon A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Characteristics of Octogenarians with Acute STEMI at the Philippine Heart Center, 2014–2018 (n=71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2024-11-19T13:43:36Z</dcterms:created>
  <dcterms:modified xsi:type="dcterms:W3CDTF">2024-11-19T13:43:36Z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