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722866" ContentType="image/png"/>
  <Default Extension="87534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8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01b7aeea41.53722866"/>
  <Relationship Id="rId3" Type="http://schemas.openxmlformats.org/officeDocument/2006/relationships/image" Target="../media/logo_673c901b8ac8f22.87534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43250"/>
          <a:chOff x="9525" y="9525"/>
          <a:chExt cx="9229725" cy="3143250"/>
        </a:xfrm>
      </p:grpSpPr>
      <p:pic>
        <p:nvPicPr>
          <p:cNvPr id="1" name="Radiation Doses Recorded During Coronary Angiography, Elective Percutaneous Coronary Intervention and Ad Hoc Percutaneous Coronary Intervention" descr="Radiation Doses Recorded During Coronary Angiography, Elective Percutaneous Coronary Intervention and Ad Hoc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27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EML, Magno LP, Macaraeg CA, Pedroso GE, Ramos AG, Cruz MZS, Tuazon AA, Estacio RH, Tria R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ation Doses Recorded During Coronary Angiography, Elective Percutaneous Coronary Intervention and Ad Hoc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2024-11-19T13:18:19Z</dcterms:created>
  <dcterms:modified xsi:type="dcterms:W3CDTF">2024-11-19T13:18:19Z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