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716849" ContentType="image/png"/>
  <Default Extension="730402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8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18348d8d01.48716849"/>
  <Relationship Id="rId3" Type="http://schemas.openxmlformats.org/officeDocument/2006/relationships/image" Target="../media/logo_673c91836639162.730402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T Reconstruction Illustrating Kommerell’s Diverticulum and an Aberrant Right Subclavian Artery" descr="CT Reconstruction Illustrating Kommerell’s Diverticulum and an Aberrant Right Subclavian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62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Manuel L, Perera K, Daly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Reconstruction Illustrating Kommerell’s Diverticulum and an Aberrant Right Subclavian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2024-11-19T13:24:19Z</dcterms:created>
  <dcterms:modified xsi:type="dcterms:W3CDTF">2024-11-19T13:24:19Z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