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027699" ContentType="image/png"/>
  <Default Extension="027219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9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51fbcad971.70027699"/>
  <Relationship Id="rId3" Type="http://schemas.openxmlformats.org/officeDocument/2006/relationships/image" Target="../media/logo_673c951fdd76192.027219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T Reconstruction Illustrating a Debranched Left Common Carotid Artery and Subclavian Artery" descr="CT Reconstruction Illustrating a Debranched Left Common Carotid Artery and Subclavian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52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Manuel L, Perera K, Daly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T Reconstruction Illustrating a Debranched Left Common Carotid Artery and Subclavian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2024-11-19T13:39:43Z</dcterms:created>
  <dcterms:modified xsi:type="dcterms:W3CDTF">2024-11-19T13:39:43Z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