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333438" ContentType="image/png"/>
  <Default Extension="346889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48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1afd481e31.33333438"/>
  <Relationship Id="rId3" Type="http://schemas.openxmlformats.org/officeDocument/2006/relationships/image" Target="../media/logo_673c81afed9db92.346889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86175"/>
          <a:chOff x="9525" y="9525"/>
          <a:chExt cx="9229725" cy="3686175"/>
        </a:xfrm>
      </p:grpSpPr>
      <p:pic>
        <p:nvPicPr>
          <p:cNvPr id="1" name="Angiography Illustrating Kommerell’s Diverticulum Before and After Deployment of Amplatzer Plug to Right Subclavian and Thoracic Aortic Stent Graft" descr="Angiography Illustrating Kommerell’s Diverticulum Before and After Deployment of Amplatzer Plug to Right Subclavian and Thoracic Aortic Stent Graf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819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K, Manuel L, Perera K, Daly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graphy Illustrating Kommerell’s Diverticulum Before and After Deployment of Amplatzer Plug to Right Subclavian and Thoracic Aortic Stent Graf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16.PO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2024-11-19T12:16:47Z</dcterms:created>
  <dcterms:modified xsi:type="dcterms:W3CDTF">2024-11-19T12:16:47Z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