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43500" ContentType="image/png"/>
  <Default Extension="211631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734b56b01.54743500"/>
  <Relationship Id="rId3" Type="http://schemas.openxmlformats.org/officeDocument/2006/relationships/image" Target="../media/logo_673c82736548f62.211631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Patient’s Lower Limbs" descr="The Patient’s Lower Limb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0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Ying A, Al-Asady R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atient’s Lower Limb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2024-11-19T12:20:03Z</dcterms:created>
  <dcterms:modified xsi:type="dcterms:W3CDTF">2024-11-19T12:20:03Z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