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099656" ContentType="image/png"/>
  <Default Extension="196085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6aeec8381.94099656"/>
  <Relationship Id="rId3" Type="http://schemas.openxmlformats.org/officeDocument/2006/relationships/image" Target="../media/logo_673c826b13d6f72.196085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3D Reconstruction of Lower Limb CT Angiography Showing Left Leg Arterial and Venous Dilation with Extensive Venous Varicosities in the Left Calf" descr="3D Reconstruction of Lower Limb CT Angiography Showing Left Leg Arterial and Venous Dilation with Extensive Venous Varicosities in the Left Cal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990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Ying A, Al-Asady R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D Reconstruction of Lower Limb CT Angiography Showing Left Leg Arterial and Venous Dilation with Extensive Venous Varicosities in the Left Cal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2024-11-19T12:19:55Z</dcterms:created>
  <dcterms:modified xsi:type="dcterms:W3CDTF">2024-11-19T12:19:55Z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