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526854" ContentType="image/png"/>
  <Default Extension="466461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517654a971.11526854"/>
  <Relationship Id="rId3" Type="http://schemas.openxmlformats.org/officeDocument/2006/relationships/image" Target="../media/logo_673c85177adb432.466461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gital Subtraction Angiography of Popliteal Artery Showing Large Arteriovenous Fistula and Flow Into Popliteal Vein" descr="Digital Subtraction Angiography of Popliteal Artery Showing Large Arteriovenous Fistula and Flow Into Popliteal Ve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Ying A, Al-Asady R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gital Subtraction Angiography of Popliteal Artery Showing Large Arteriovenous Fistula and Flow Into Popliteal Ve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2024-11-19T12:31:19Z</dcterms:created>
  <dcterms:modified xsi:type="dcterms:W3CDTF">2024-11-19T12:31:19Z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