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628609" ContentType="image/png"/>
  <Default Extension="046658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5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431c8cde91.67628609"/>
  <Relationship Id="rId3" Type="http://schemas.openxmlformats.org/officeDocument/2006/relationships/image" Target="../media/logo_673c8431e47c462.046658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Digital Subtraction Angiography of the Below-knee Runoff Vessels with Temporary Occlusion of Flow Through the Arteriovenous Fistula Using a Fogarty Balloon" descr="Digital Subtraction Angiography of the Below-knee Runoff Vessels with Temporary Occlusion of Flow Through the Arteriovenous Fistula Using a Fogarty Ballo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371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h K, Ying A, Al-Asady R, Vicaret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gital Subtraction Angiography of the Below-knee Runoff Vessels with Temporary Occlusion of Flow Through the Arteriovenous Fistula Using a Fogarty Ballo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2024-11-19T12:27:29Z</dcterms:created>
  <dcterms:modified xsi:type="dcterms:W3CDTF">2024-11-19T12:27:29Z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