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346619" ContentType="image/png"/>
  <Default Extension="285564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3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38334efc41.17346619"/>
  <Relationship Id="rId3" Type="http://schemas.openxmlformats.org/officeDocument/2006/relationships/image" Target="../media/logo_673c838355a6f22.285564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38775"/>
          <a:chOff x="9525" y="9525"/>
          <a:chExt cx="9229725" cy="5438775"/>
        </a:xfrm>
      </p:grpSpPr>
      <p:pic>
        <p:nvPicPr>
          <p:cNvPr id="1" name="Digital Subtraction Angiography After Stenting Showing Exclusion of the Arteriovenous Fistula" descr="Digital Subtraction Angiography After Stenting Showing Exclusion of the Arteriovenous Fistul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4676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h K, Ying A, Al-Asady R, Vicaret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gital Subtraction Angiography After Stenting Showing Exclusion of the Arteriovenous Fistu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2024-11-19T12:24:35Z</dcterms:created>
  <dcterms:modified xsi:type="dcterms:W3CDTF">2024-11-19T12:24:35Z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