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5933546" ContentType="image/png"/>
  <Default Extension="7268835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57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51128cd431.95933546"/>
  <Relationship Id="rId3" Type="http://schemas.openxmlformats.org/officeDocument/2006/relationships/image" Target="../media/logo_673c85114861932.7268835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191125"/>
          <a:chOff x="9525" y="9525"/>
          <a:chExt cx="9229725" cy="5191125"/>
        </a:xfrm>
      </p:grpSpPr>
      <p:pic>
        <p:nvPicPr>
          <p:cNvPr id="1" name="Chest Xray Illustrating Complete Collapse of the Left Lung Lobe" descr="Chest Xray Illustrating Complete Collapse of the Left Lung Lob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44291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h K, Manuel L, Vicaret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est Xray Illustrating Complete Collapse of the Left Lung Lob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4">
  <a:themeElements>
    <a:clrScheme name="Theme2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2024-11-19T12:31:13Z</dcterms:created>
  <dcterms:modified xsi:type="dcterms:W3CDTF">2024-11-19T12:31:13Z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