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1325146" ContentType="image/png"/>
  <Default Extension="4656355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55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4205c85d81.81325146"/>
  <Relationship Id="rId3" Type="http://schemas.openxmlformats.org/officeDocument/2006/relationships/image" Target="../media/logo_673c842073b0012.4656355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609850"/>
          <a:chOff x="9525" y="9525"/>
          <a:chExt cx="9229725" cy="2609850"/>
        </a:xfrm>
      </p:grpSpPr>
      <p:pic>
        <p:nvPicPr>
          <p:cNvPr id="1" name="Contained Thoracic Aneurysm Rupture" descr="Contained Thoracic Aneurysm Rup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847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nh K, Manuel L, Vicarett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ntained Thoracic Aneurysm Rupt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1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6.PO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2024-11-19T12:27:12Z</dcterms:created>
  <dcterms:modified xsi:type="dcterms:W3CDTF">2024-11-19T12:27:12Z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