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0519952" ContentType="image/png"/>
  <Default Extension="4002311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360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866dbf8fd01.60519952"/>
  <Relationship Id="rId3" Type="http://schemas.openxmlformats.org/officeDocument/2006/relationships/image" Target="../media/logo_673c866dde35462.4002311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400425"/>
          <a:chOff x="9525" y="9525"/>
          <a:chExt cx="9229725" cy="3400425"/>
        </a:xfrm>
      </p:grpSpPr>
      <p:pic>
        <p:nvPicPr>
          <p:cNvPr id="1" name="Ruptured Thoracic Aneurysm Compressing the Left Main Bronchus" descr="Ruptured Thoracic Aneurysm Compressing the Left Main Bronchu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38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K, Manuel L, Vicaretti 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uptured Thoracic Aneurysm Compressing the Left Main Bronchu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1;16:e1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1.16.PO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2024-11-19T12:37:01Z</dcterms:created>
  <dcterms:modified xsi:type="dcterms:W3CDTF">2024-11-19T12:37:01Z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