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519952" ContentType="image/png"/>
  <Default Extension="400231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66dbf8fd01.60519952"/>
  <Relationship Id="rId3" Type="http://schemas.openxmlformats.org/officeDocument/2006/relationships/image" Target="../media/logo_673c866dde35462.400231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00425"/>
          <a:chOff x="9525" y="9525"/>
          <a:chExt cx="9229725" cy="3400425"/>
        </a:xfrm>
      </p:grpSpPr>
      <p:pic>
        <p:nvPicPr>
          <p:cNvPr id="1" name="Ruptured Thoracic Aneurysm Compressing the Left Main Bronchus" descr="Ruptured Thoracic Aneurysm Compressing the Left Main Bronch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38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h K, Manuel L, Vicaret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uptured Thoracic Aneurysm Compressing the Left Main Bronch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2024-11-19T12:37:01Z</dcterms:created>
  <dcterms:modified xsi:type="dcterms:W3CDTF">2024-11-19T12:37:01Z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