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683866" ContentType="image/png"/>
  <Default Extension="921385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0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658c07d721.85683866"/>
  <Relationship Id="rId3" Type="http://schemas.openxmlformats.org/officeDocument/2006/relationships/image" Target="../media/logo_673c8658e154182.921385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52800"/>
          <a:chOff x="9525" y="9525"/>
          <a:chExt cx="9229725" cy="3352800"/>
        </a:xfrm>
      </p:grpSpPr>
      <p:pic>
        <p:nvPicPr>
          <p:cNvPr id="1" name="Other Advantages – Aesthetic Look and Reduced Hospital Stay" descr="Other Advantages – Aesthetic Look and Reduced Hospital Sta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2590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nga I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ther Advantages – Aesthetic Look and Reduced Hospital Sta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2024-11-19T12:36:40Z</dcterms:created>
  <dcterms:modified xsi:type="dcterms:W3CDTF">2024-11-19T12:36:40Z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