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768411" ContentType="image/png"/>
  <Default Extension="28053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a0ca88f01.14768411"/>
  <Relationship Id="rId3" Type="http://schemas.openxmlformats.org/officeDocument/2006/relationships/image" Target="../media/logo_673c85a0e92ac92.28053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Comparison with Other Methods" descr="Comparison with Other Metho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with Other Metho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2024-11-19T12:33:36Z</dcterms:created>
  <dcterms:modified xsi:type="dcterms:W3CDTF">2024-11-19T12:33:36Z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