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768411" ContentType="image/png"/>
  <Default Extension="280533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5a0ca88f01.14768411"/>
  <Relationship Id="rId3" Type="http://schemas.openxmlformats.org/officeDocument/2006/relationships/image" Target="../media/logo_673c85a0e92ac92.280533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90875"/>
          <a:chOff x="9525" y="9525"/>
          <a:chExt cx="9229725" cy="3190875"/>
        </a:xfrm>
      </p:grpSpPr>
      <p:pic>
        <p:nvPicPr>
          <p:cNvPr id="1" name="Comparison with Other Methods" descr="Comparison with Other Method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2428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nga I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with Other Method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2024-11-19T12:33:36Z</dcterms:created>
  <dcterms:modified xsi:type="dcterms:W3CDTF">2024-11-19T12:33:36Z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