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7571242" ContentType="image/png"/>
  <Default Extension="7144455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3642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87b3297fa11.47571242"/>
  <Relationship Id="rId3" Type="http://schemas.openxmlformats.org/officeDocument/2006/relationships/image" Target="../media/logo_673c87b33966872.7144455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2609850"/>
          <a:chOff x="9525" y="9525"/>
          <a:chExt cx="9229725" cy="2609850"/>
        </a:xfrm>
      </p:grpSpPr>
      <p:pic>
        <p:nvPicPr>
          <p:cNvPr id="1" name="Coronary Risk Factors in All Subjects" descr="Coronary Risk Factors in All Subject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18478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onga IS, Kumar A, Girish R, Sood 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oronary Risk Factors in All Subject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21;16:e19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1.16.PO8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9">
  <a:themeElements>
    <a:clrScheme name="Theme2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2024-11-19T12:42:27Z</dcterms:created>
  <dcterms:modified xsi:type="dcterms:W3CDTF">2024-11-19T12:42:27Z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