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648999" ContentType="image/png"/>
  <Default Extension="952988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48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16a8ed2011.66648999"/>
  <Relationship Id="rId3" Type="http://schemas.openxmlformats.org/officeDocument/2006/relationships/image" Target="../media/logo_673c816aacf8482.952988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57675"/>
          <a:chOff x="9525" y="9525"/>
          <a:chExt cx="9229725" cy="4257675"/>
        </a:xfrm>
      </p:grpSpPr>
      <p:pic>
        <p:nvPicPr>
          <p:cNvPr id="1" name="Example 1" descr="Exampl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3495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nga IS, Kumar A, Girish R, Sood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ample 1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1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6.PO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2024-11-19T12:15:38Z</dcterms:created>
  <dcterms:modified xsi:type="dcterms:W3CDTF">2024-11-19T12:15:38Z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