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024243" ContentType="image/png"/>
  <Default Extension="675701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e847c8641.62024243"/>
  <Relationship Id="rId3" Type="http://schemas.openxmlformats.org/officeDocument/2006/relationships/image" Target="../media/logo_673c84e8681a452.675701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Example 2" descr="Exampl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ga IS, Kumar A, Girish R, Soo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2024-11-19T12:30:32Z</dcterms:created>
  <dcterms:modified xsi:type="dcterms:W3CDTF">2024-11-19T12:30:32Z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