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600665" ContentType="image/png"/>
  <Default Extension="782142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3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5932abc01.53600665"/>
  <Relationship Id="rId3" Type="http://schemas.openxmlformats.org/officeDocument/2006/relationships/image" Target="../media/logo_673c8759509c912.782142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76575"/>
          <a:chOff x="9525" y="9525"/>
          <a:chExt cx="9229725" cy="3076575"/>
        </a:xfrm>
      </p:grpSpPr>
      <p:pic>
        <p:nvPicPr>
          <p:cNvPr id="1" name="Example 3" descr="Exampl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14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ga IS, Kumar A, Girish R, Soo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2024-11-19T12:40:57Z</dcterms:created>
  <dcterms:modified xsi:type="dcterms:W3CDTF">2024-11-19T12:40:57Z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