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708055" ContentType="image/png"/>
  <Default Extension="693578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6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79dd0b9291.05708055"/>
  <Relationship Id="rId3" Type="http://schemas.openxmlformats.org/officeDocument/2006/relationships/image" Target="../media/logo_673c879dec80e92.693578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91250"/>
          <a:chOff x="9525" y="9525"/>
          <a:chExt cx="9229725" cy="6191250"/>
        </a:xfrm>
      </p:grpSpPr>
      <p:pic>
        <p:nvPicPr>
          <p:cNvPr id="1" name="Clinical and Procedural Characteristics of Patients" descr="Clinical and Procedural Characteristics o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29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EML, Macaraeg CA, Ayuson R, Tuazon AA, Estacio RH, Tria R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and Procedural Characteristics o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2024-11-19T12:42:05Z</dcterms:created>
  <dcterms:modified xsi:type="dcterms:W3CDTF">2024-11-19T12:42:05Z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