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288960" ContentType="image/png"/>
  <Default Extension="857849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1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6c02140681.33288960"/>
  <Relationship Id="rId3" Type="http://schemas.openxmlformats.org/officeDocument/2006/relationships/image" Target="../media/logo_673c86c02e86e62.857849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05150"/>
          <a:chOff x="9525" y="9525"/>
          <a:chExt cx="9229725" cy="3105150"/>
        </a:xfrm>
      </p:grpSpPr>
      <p:pic>
        <p:nvPicPr>
          <p:cNvPr id="1" name="Radiation Doses During Primary Percutaneous Coronary Intervention" descr="Radiation Doses During Primary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43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EML, Macaraeg CA, Ayuson R, Tuazon AA, Estacio RH, Tria R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diation Doses During Primary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2024-11-19T12:38:24Z</dcterms:created>
  <dcterms:modified xsi:type="dcterms:W3CDTF">2024-11-19T12:38:24Z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