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323214" ContentType="image/png"/>
  <Default Extension="318200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0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469989131.04323214"/>
  <Relationship Id="rId3" Type="http://schemas.openxmlformats.org/officeDocument/2006/relationships/image" Target="../media/logo_673c8646b685c92.318200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29225"/>
          <a:chOff x="9525" y="9525"/>
          <a:chExt cx="9229725" cy="5229225"/>
        </a:xfrm>
      </p:grpSpPr>
      <p:pic>
        <p:nvPicPr>
          <p:cNvPr id="1" name="Axial Slice from Abdominal CTA on Initial Presentation, Demonstrating the Unruptured Giant Infrarenal Abdominal Aortic Aneurysm" descr="Axial Slice from Abdominal CTA on Initial Presentation, Demonstrating the Unruptured Giant Infrarenal Abdominal Aortic Aneury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24375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iams AB, Lax L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xial Slice from Abdominal CTA on Initial Presentation, Demonstrating the Unruptured Giant Infrarenal Abdominal Aortic Aneury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2024-11-19T12:36:22Z</dcterms:created>
  <dcterms:modified xsi:type="dcterms:W3CDTF">2024-11-19T12:36:22Z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