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921303" ContentType="image/png"/>
  <Default Extension="593156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3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3b20e0b061.34921303"/>
  <Relationship Id="rId3" Type="http://schemas.openxmlformats.org/officeDocument/2006/relationships/image" Target="../media/logo_673c83b22597302.593156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48300"/>
          <a:chOff x="9525" y="9525"/>
          <a:chExt cx="9229725" cy="5448300"/>
        </a:xfrm>
      </p:grpSpPr>
      <p:pic>
        <p:nvPicPr>
          <p:cNvPr id="1" name="Axial Slice from Abdominal CTA on Subsequent Presentation, Demonstrating Ruptured Giant Abdominal Aortic Aneurysm" descr="Axial Slice from Abdominal CTA on Subsequent Presentation, Demonstrating Ruptured Giant Abdominal Aortic Aneurys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4686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lliams AB, Lax L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xial Slice from Abdominal CTA on Subsequent Presentation, Demonstrating Ruptured Giant Abdominal Aortic Aneurys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2024-11-19T12:25:22Z</dcterms:created>
  <dcterms:modified xsi:type="dcterms:W3CDTF">2024-11-19T12:25:22Z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