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9456702" ContentType="image/png"/>
  <Default Extension="8216928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59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85f34184631.79456702"/>
  <Relationship Id="rId3" Type="http://schemas.openxmlformats.org/officeDocument/2006/relationships/image" Target="../media/logo_673c85f35b48d62.8216928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905250"/>
          <a:chOff x="9525" y="9525"/>
          <a:chExt cx="9229725" cy="3905250"/>
        </a:xfrm>
      </p:grpSpPr>
      <p:pic>
        <p:nvPicPr>
          <p:cNvPr id="1" name="The Mistral Device" descr="The Mistral Devic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86275" cy="31432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opilsky Y, Yaron D, Bork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 Mistral Devic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1;16:e2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16.PO1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2024-11-19T12:34:59Z</dcterms:created>
  <dcterms:modified xsi:type="dcterms:W3CDTF">2024-11-19T12:34:59Z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