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456702" ContentType="image/png"/>
  <Default Extension="821692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9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5f34184631.79456702"/>
  <Relationship Id="rId3" Type="http://schemas.openxmlformats.org/officeDocument/2006/relationships/image" Target="../media/logo_673c85f35b48d62.821692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05250"/>
          <a:chOff x="9525" y="9525"/>
          <a:chExt cx="9229725" cy="3905250"/>
        </a:xfrm>
      </p:grpSpPr>
      <p:pic>
        <p:nvPicPr>
          <p:cNvPr id="1" name="The Mistral Device" descr="The Mistral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143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pilsky Y, Yaron D, Bork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Mistral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2024-11-19T12:34:59Z</dcterms:created>
  <dcterms:modified xsi:type="dcterms:W3CDTF">2024-11-19T12:34:59Z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