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475870" ContentType="image/png"/>
  <Default Extension="703484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179e02701.39475870"/>
  <Relationship Id="rId3" Type="http://schemas.openxmlformats.org/officeDocument/2006/relationships/image" Target="../media/logo_673c8617bc5e962.703484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57625"/>
          <a:chOff x="9525" y="9525"/>
          <a:chExt cx="9229725" cy="3857625"/>
        </a:xfrm>
      </p:grpSpPr>
      <p:pic>
        <p:nvPicPr>
          <p:cNvPr id="1" name="Mistral Procedure" descr="Mistral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095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, Yaron D, Bor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stral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2024-11-19T12:35:35Z</dcterms:created>
  <dcterms:modified xsi:type="dcterms:W3CDTF">2024-11-19T12:35:35Z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