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233124" ContentType="image/png"/>
  <Default Extension="249837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0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629a4a2971.29233124"/>
  <Relationship Id="rId3" Type="http://schemas.openxmlformats.org/officeDocument/2006/relationships/image" Target="../media/logo_673c8629bd2e092.249837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First in Human – 1 Month Follow-up Results" descr="First in Human – 1 Month Follow-up Res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pilsky Y, Yaron D, Bor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rst in Human – 1 Month Follow-up Resul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2024-11-19T12:35:53Z</dcterms:created>
  <dcterms:modified xsi:type="dcterms:W3CDTF">2024-11-19T12:35:53Z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