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357033" ContentType="image/png"/>
  <Default Extension="353243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4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3ba1c45621.65357033"/>
  <Relationship Id="rId3" Type="http://schemas.openxmlformats.org/officeDocument/2006/relationships/image" Target="../media/logo_673c83ba3a1b042.353243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24300"/>
          <a:chOff x="9525" y="9525"/>
          <a:chExt cx="9229725" cy="3924300"/>
        </a:xfrm>
      </p:grpSpPr>
      <p:pic>
        <p:nvPicPr>
          <p:cNvPr id="1" name="First in Human – 6 Months Follow-up Results" descr="First in Human – 6 Months Follow-up Resul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3162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pilsky Y, Yaron D, Bork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rst in Human – 6 Months Follow-up Resul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2024-11-19T12:25:30Z</dcterms:created>
  <dcterms:modified xsi:type="dcterms:W3CDTF">2024-11-19T12:25:30Z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