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227916" ContentType="image/png"/>
  <Default Extension="064409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39c6c6381.60227916"/>
  <Relationship Id="rId3" Type="http://schemas.openxmlformats.org/officeDocument/2006/relationships/image" Target="../media/logo_673c8439d5e6442.064409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1905000"/>
          <a:chOff x="9525" y="9525"/>
          <a:chExt cx="9229725" cy="1905000"/>
        </a:xfrm>
      </p:grpSpPr>
      <p:pic>
        <p:nvPicPr>
          <p:cNvPr id="1" name="EROA, Rvol and Vena Contracta Echo CoreLab Measurement Average and STD at Three Time Points" descr="EROA, Rvol and Vena Contracta Echo CoreLab Measurement Average and STD at Three Time Poi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143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, Yaron D, Bor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ROA, Rvol and Vena Contracta Echo CoreLab Measurement Average and STD at Three Time Poi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2024-11-19T12:27:37Z</dcterms:created>
  <dcterms:modified xsi:type="dcterms:W3CDTF">2024-11-19T12:27:37Z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