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272538" ContentType="image/png"/>
  <Default Extension="311751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3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73f0be4751.91272538"/>
  <Relationship Id="rId3" Type="http://schemas.openxmlformats.org/officeDocument/2006/relationships/image" Target="../media/logo_673c873f1b15672.311751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52850"/>
          <a:chOff x="9525" y="9525"/>
          <a:chExt cx="9229725" cy="3752850"/>
        </a:xfrm>
      </p:grpSpPr>
      <p:pic>
        <p:nvPicPr>
          <p:cNvPr id="1" name="Right Ventricular Function Parameters Echo CoreLab Measurement Average and STD at Three Time Points" descr="Right Ventricular Function Parameters Echo CoreLab Measurement Average and STD at Three Time Poi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90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pilsky Y, Yaron D, Bor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ght Ventricular Function Parameters Echo CoreLab Measurement Average and STD at Three Time Poi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2024-11-19T12:40:31Z</dcterms:created>
  <dcterms:modified xsi:type="dcterms:W3CDTF">2024-11-19T12:40:31Z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