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144956" ContentType="image/png"/>
  <Default Extension="693667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6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87cd69ac51.01144956"/>
  <Relationship Id="rId3" Type="http://schemas.openxmlformats.org/officeDocument/2006/relationships/image" Target="../media/logo_673c887ce9b6592.693667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Right Ventricular Function Parameters Echo CoreLab results at 1 and 6 Months Follow-up" descr="Right Ventricular Function Parameters Echo CoreLab results at 1 and 6 Months Follow-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524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pilsky Y, Yaron D, Bork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ght Ventricular Function Parameters Echo CoreLab results at 1 and 6 Months Follow-u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2024-11-19T12:45:48Z</dcterms:created>
  <dcterms:modified xsi:type="dcterms:W3CDTF">2024-11-19T12:45:48Z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