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46849" ContentType="image/png"/>
  <Default Extension="03222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070e56321.77946849"/>
  <Relationship Id="rId3" Type="http://schemas.openxmlformats.org/officeDocument/2006/relationships/image" Target="../media/logo_673c86072d98b02.03222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All Tricuspid Regurgitation Cases" descr="All Tricuspid Regurgitation C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 Tricuspid Regurgitation C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2024-11-19T12:35:19Z</dcterms:created>
  <dcterms:modified xsi:type="dcterms:W3CDTF">2024-11-19T12:35:19Z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