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454661" ContentType="image/png"/>
  <Default Extension="840074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0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7aa224601.73454661"/>
  <Relationship Id="rId3" Type="http://schemas.openxmlformats.org/officeDocument/2006/relationships/image" Target="../media/logo_673c827ab7a8742.840074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86475"/>
          <a:chOff x="9525" y="9525"/>
          <a:chExt cx="9229725" cy="6086475"/>
        </a:xfrm>
      </p:grpSpPr>
      <p:pic>
        <p:nvPicPr>
          <p:cNvPr id="1" name="Echo Core Lab Results" descr="Echo Core Lab Res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858000" cy="5324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pilsky Y, Yaron D, Bor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 Core Lab Resul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2024-11-19T12:20:10Z</dcterms:created>
  <dcterms:modified xsi:type="dcterms:W3CDTF">2024-11-19T12:20:10Z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